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950" r:id="rId2"/>
    <p:sldId id="1344" r:id="rId3"/>
    <p:sldId id="545" r:id="rId4"/>
    <p:sldId id="546" r:id="rId5"/>
    <p:sldId id="547" r:id="rId6"/>
    <p:sldId id="548" r:id="rId7"/>
    <p:sldId id="552" r:id="rId8"/>
    <p:sldId id="549" r:id="rId9"/>
    <p:sldId id="550" r:id="rId10"/>
    <p:sldId id="553" r:id="rId11"/>
    <p:sldId id="551" r:id="rId12"/>
    <p:sldId id="656" r:id="rId13"/>
    <p:sldId id="657" r:id="rId14"/>
    <p:sldId id="1227" r:id="rId15"/>
    <p:sldId id="661" r:id="rId16"/>
    <p:sldId id="658" r:id="rId17"/>
    <p:sldId id="1228" r:id="rId18"/>
    <p:sldId id="659" r:id="rId19"/>
    <p:sldId id="1231" r:id="rId20"/>
    <p:sldId id="1232" r:id="rId21"/>
    <p:sldId id="660" r:id="rId22"/>
    <p:sldId id="1233" r:id="rId23"/>
    <p:sldId id="1234" r:id="rId24"/>
    <p:sldId id="465" r:id="rId25"/>
    <p:sldId id="466" r:id="rId26"/>
    <p:sldId id="467" r:id="rId27"/>
    <p:sldId id="475" r:id="rId28"/>
    <p:sldId id="474" r:id="rId29"/>
    <p:sldId id="477" r:id="rId30"/>
    <p:sldId id="478" r:id="rId31"/>
    <p:sldId id="476" r:id="rId32"/>
    <p:sldId id="1257" r:id="rId33"/>
    <p:sldId id="1347" r:id="rId34"/>
    <p:sldId id="1348" r:id="rId35"/>
    <p:sldId id="1349" r:id="rId36"/>
    <p:sldId id="1350" r:id="rId37"/>
    <p:sldId id="1351" r:id="rId38"/>
    <p:sldId id="463" r:id="rId39"/>
    <p:sldId id="1352" r:id="rId40"/>
    <p:sldId id="459" r:id="rId41"/>
    <p:sldId id="460" r:id="rId42"/>
    <p:sldId id="461" r:id="rId43"/>
    <p:sldId id="462" r:id="rId44"/>
    <p:sldId id="464" r:id="rId45"/>
    <p:sldId id="1341" r:id="rId46"/>
    <p:sldId id="954" r:id="rId47"/>
    <p:sldId id="1240" r:id="rId48"/>
    <p:sldId id="1334" r:id="rId49"/>
    <p:sldId id="1335" r:id="rId50"/>
    <p:sldId id="256" r:id="rId51"/>
    <p:sldId id="257" r:id="rId52"/>
    <p:sldId id="1237" r:id="rId53"/>
    <p:sldId id="1238" r:id="rId54"/>
    <p:sldId id="1336" r:id="rId55"/>
    <p:sldId id="1281" r:id="rId56"/>
    <p:sldId id="1339" r:id="rId57"/>
    <p:sldId id="94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656"/>
            <p14:sldId id="657"/>
            <p14:sldId id="1227"/>
            <p14:sldId id="661"/>
            <p14:sldId id="658"/>
            <p14:sldId id="1228"/>
            <p14:sldId id="659"/>
            <p14:sldId id="1231"/>
            <p14:sldId id="1232"/>
            <p14:sldId id="660"/>
            <p14:sldId id="1233"/>
            <p14:sldId id="1234"/>
            <p14:sldId id="465"/>
            <p14:sldId id="466"/>
            <p14:sldId id="467"/>
            <p14:sldId id="475"/>
            <p14:sldId id="474"/>
            <p14:sldId id="477"/>
            <p14:sldId id="478"/>
            <p14:sldId id="476"/>
            <p14:sldId id="1257"/>
            <p14:sldId id="1347"/>
            <p14:sldId id="1348"/>
            <p14:sldId id="1349"/>
            <p14:sldId id="1350"/>
            <p14:sldId id="1351"/>
            <p14:sldId id="463"/>
            <p14:sldId id="1352"/>
            <p14:sldId id="459"/>
            <p14:sldId id="460"/>
            <p14:sldId id="461"/>
            <p14:sldId id="462"/>
            <p14:sldId id="464"/>
            <p14:sldId id="1341"/>
            <p14:sldId id="954"/>
            <p14:sldId id="1240"/>
            <p14:sldId id="1334"/>
            <p14:sldId id="1335"/>
            <p14:sldId id="256"/>
            <p14:sldId id="257"/>
            <p14:sldId id="1237"/>
            <p14:sldId id="1238"/>
            <p14:sldId id="1336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E0BA-CD03-11D3-28C8-846B025D8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6A27C-C3D5-789D-CD78-500514BD0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D39F7-CC9D-FA25-0662-D8A6B950B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AABB-3D69-C30E-5C18-2CA7D60E4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7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29th June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New Name Written Down In Glory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7125340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Charity Gayle | David Gentiles | Denita Gibbs | The Emerging Sound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New Hope Road Music; Tent Peg Music; The Emerging Sound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was lost in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Could not get past my blame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'Til</a:t>
            </a:r>
            <a:r>
              <a:rPr lang="en-GB" sz="3600" dirty="0">
                <a:solidFill>
                  <a:schemeClr val="bg1"/>
                </a:solidFill>
              </a:rPr>
              <a:t> He called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so glad He changed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19FA-A440-CBC2-9F6F-00E85866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EBF4FF-D73F-0368-0A47-8DD10FB6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Darkness held me down 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Jesus pulled me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no longer bound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so glad He saved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425B-D41C-24DD-3A5F-EBB18770A7BC}"/>
              </a:ext>
            </a:extLst>
          </p:cNvPr>
          <p:cNvSpPr txBox="1"/>
          <p:nvPr/>
        </p:nvSpPr>
        <p:spPr>
          <a:xfrm>
            <a:off x="846043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3713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I’m now a new creation in Christ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old has gone there’s new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by faith not by sight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5790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is a new name written down in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it’s mine yes it’s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I’ve met the author of my story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He’s mine yes He’s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B7801-58DA-2574-9CF4-27071240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02BABF-8956-7384-68EA-DF1D63497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Sin had left me blind 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Jesus opened my eyes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I see the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so glad He changed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D67F3-9193-41CE-932D-DB11C54E4C22}"/>
              </a:ext>
            </a:extLst>
          </p:cNvPr>
          <p:cNvSpPr txBox="1"/>
          <p:nvPr/>
        </p:nvSpPr>
        <p:spPr>
          <a:xfrm>
            <a:off x="8291033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5449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Now I’m walking free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the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See it’s all over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so glad He changed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3FF51-6230-F9BC-EE38-934C8CA0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DFDB1A-5A70-183D-912D-3CD54328B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I’m now a new creation in Christ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old has gone there’s new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by faith not by 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94BDD-0A68-8567-3646-D0B899124A0C}"/>
              </a:ext>
            </a:extLst>
          </p:cNvPr>
          <p:cNvSpPr txBox="1"/>
          <p:nvPr/>
        </p:nvSpPr>
        <p:spPr>
          <a:xfrm>
            <a:off x="8335790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323710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F36EB-714A-52F4-E404-7A5B0F432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8FE413-2EBD-4B18-FA06-97BC70ED2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is a new name written down in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it’s mine yes it’s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I’ve met the author of my story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He’s mine yes He’s mine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DF43E-8792-B816-1E35-B9D64EC1E8C9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3607326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who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the I AM tells me who I am</a:t>
            </a:r>
          </a:p>
          <a:p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53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3AB4-FDBE-6E86-640C-1142A8218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D5D1E05-0544-6815-DA20-AA3715B74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is a new name written down in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it’s mine yes it’s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I’ve met the author of my story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He’s mine yes He’s mine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D8695-EC95-3EF5-4A97-4CC730D5F830}"/>
              </a:ext>
            </a:extLst>
          </p:cNvPr>
          <p:cNvSpPr txBox="1"/>
          <p:nvPr/>
        </p:nvSpPr>
        <p:spPr>
          <a:xfrm>
            <a:off x="8388424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2749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085B1-0BF3-C32B-54DB-A0F1DDDC6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3DF63B-3604-79FE-DA61-ECE17EDF0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He's mine yes He's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He's mine yes He's mine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86423-3C42-1D1D-C28B-410488510C09}"/>
              </a:ext>
            </a:extLst>
          </p:cNvPr>
          <p:cNvSpPr txBox="1"/>
          <p:nvPr/>
        </p:nvSpPr>
        <p:spPr>
          <a:xfrm>
            <a:off x="8388424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2488130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Mercy Flows</a:t>
            </a:r>
          </a:p>
          <a:p>
            <a:r>
              <a:rPr lang="en-GB" sz="1200" dirty="0">
                <a:solidFill>
                  <a:schemeClr val="bg1"/>
                </a:solidFill>
              </a:rPr>
              <a:t>Dele Olajide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Your mercy flows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Like a river through my soul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Your love came down and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Picked me off the ground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As your grace abounds,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lift my voice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your voice and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E5010-6AB3-C8C5-A41B-C0BCA3677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B42C65-3EE2-2A42-4BA6-D73BEA1A4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Move your feet and dance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Cos there is a second chance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30FEA-71BB-DB55-A909-B64880D0BF9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132144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Spirit calls my heart to receive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free, even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grace abounds, my fears all fade away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392FE-D4E3-0A1E-D111-69A10E669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C27129-AA53-6BC9-584F-189D65A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your voice and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502-976A-B822-37A2-B23BDC71397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65610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DDEA5-665F-62BA-3D77-75DE0F73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1FAF9A-FEAB-E37A-69C5-F85D4FA40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Move your feet and dance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Cos there is a second chance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9C1D8-2EAA-3B40-97DD-5010A1C1A5C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00976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1F12-D21A-EB3C-7F0D-760044F3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770125-1996-AB03-8BF7-90A2BFF8E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Lift your voice, move your feet,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praise begin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 song, move your body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those praises 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555C7-039C-16A2-32FF-BCB9887BCD0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590460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569600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4174555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3264487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2398698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386488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891314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38801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245667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253785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</a:t>
            </a:r>
          </a:p>
          <a:p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334298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861318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81281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6009-5A25-6227-A170-6E5C392E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53C2-8656-2518-D903-68F0C1349C0C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D2E390-A50F-0BEA-92D2-A47B365BC6B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BB581553-B6E9-D343-6973-A69EA9DC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81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BD1-1C74-88A4-AF7D-7956F0B1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A18DE3-5964-9446-F8D8-AB7EBEFA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5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3876</TotalTime>
  <Words>1334</Words>
  <Application>Microsoft Office PowerPoint</Application>
  <PresentationFormat>On-screen Show (4:3)</PresentationFormat>
  <Paragraphs>260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135</cp:revision>
  <dcterms:created xsi:type="dcterms:W3CDTF">2024-09-27T16:56:29Z</dcterms:created>
  <dcterms:modified xsi:type="dcterms:W3CDTF">2025-06-23T12:16:58Z</dcterms:modified>
</cp:coreProperties>
</file>